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63" r:id="rId4"/>
    <p:sldId id="258" r:id="rId5"/>
    <p:sldId id="264" r:id="rId6"/>
    <p:sldId id="259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4932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89398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80697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028284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657221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3288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25832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08532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92202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2061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62925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758350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76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6441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57693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3917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8015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3D5D852-7E08-4875-BBFF-F8E2D87A5358}" type="datetimeFigureOut">
              <a:rPr lang="ro-RO" smtClean="0"/>
              <a:t>15.11.2015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77B6648-2A17-43C1-96E8-47B81147A2B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1096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932" y="1692814"/>
            <a:ext cx="9144000" cy="1019475"/>
          </a:xfrm>
        </p:spPr>
        <p:txBody>
          <a:bodyPr>
            <a:normAutofit fontScale="90000"/>
          </a:bodyPr>
          <a:lstStyle/>
          <a:p>
            <a:r>
              <a:rPr lang="ro-RO" dirty="0" err="1" smtClean="0"/>
              <a:t>Coding</a:t>
            </a:r>
            <a:r>
              <a:rPr lang="ro-RO" dirty="0" smtClean="0"/>
              <a:t> Master Team</a:t>
            </a:r>
            <a:r>
              <a:rPr lang="en-US" dirty="0" smtClean="0"/>
              <a:t>’s</a:t>
            </a:r>
            <a:r>
              <a:rPr lang="ro-RO" b="1" dirty="0" smtClean="0"/>
              <a:t/>
            </a:r>
            <a:br>
              <a:rPr lang="ro-RO" b="1" dirty="0" smtClean="0"/>
            </a:br>
            <a:endParaRPr lang="ro-RO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9311" y="2584212"/>
            <a:ext cx="9144000" cy="1655762"/>
          </a:xfrm>
        </p:spPr>
        <p:txBody>
          <a:bodyPr>
            <a:normAutofit/>
          </a:bodyPr>
          <a:lstStyle/>
          <a:p>
            <a:r>
              <a:rPr lang="ro-RO" sz="6000" dirty="0" err="1" smtClean="0"/>
              <a:t>Res</a:t>
            </a:r>
            <a:r>
              <a:rPr lang="en-US" sz="6000" smtClean="0"/>
              <a:t>c</a:t>
            </a:r>
            <a:r>
              <a:rPr lang="ro-RO" sz="6000" smtClean="0"/>
              <a:t>uers</a:t>
            </a:r>
            <a:r>
              <a:rPr lang="ro-RO" sz="6000" dirty="0" smtClean="0"/>
              <a:t> </a:t>
            </a:r>
            <a:r>
              <a:rPr lang="ro-RO" sz="6000" dirty="0" smtClean="0"/>
              <a:t>of </a:t>
            </a:r>
            <a:r>
              <a:rPr lang="ro-RO" sz="6000" dirty="0" err="1" smtClean="0"/>
              <a:t>the</a:t>
            </a:r>
            <a:r>
              <a:rPr lang="ro-RO" sz="6000" dirty="0" smtClean="0"/>
              <a:t> World</a:t>
            </a:r>
            <a:r>
              <a:rPr lang="ro-RO" sz="6000" b="1" dirty="0" smtClean="0"/>
              <a:t> ™</a:t>
            </a:r>
            <a:endParaRPr lang="ro-RO" sz="6000" dirty="0"/>
          </a:p>
        </p:txBody>
      </p:sp>
      <p:sp>
        <p:nvSpPr>
          <p:cNvPr id="4" name="Rectangle 3"/>
          <p:cNvSpPr/>
          <p:nvPr/>
        </p:nvSpPr>
        <p:spPr>
          <a:xfrm>
            <a:off x="8303741" y="4682349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Antonache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Emanuel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Adrian – 342 C4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</a:t>
            </a:r>
            <a:r>
              <a:rPr lang="ro-RO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țan</a:t>
            </a:r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Bianca </a:t>
            </a:r>
            <a:r>
              <a:rPr lang="ro-R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Andrada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341 C4</a:t>
            </a:r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Jalbă </a:t>
            </a:r>
            <a:r>
              <a:rPr lang="ro-R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Cristian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342 C4</a:t>
            </a:r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o-R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Neagu </a:t>
            </a:r>
            <a:r>
              <a:rPr lang="ro-R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Constantin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342 C4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67070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79"/>
            <a:ext cx="12191999" cy="6864179"/>
          </a:xfrm>
        </p:spPr>
      </p:pic>
    </p:spTree>
    <p:extLst>
      <p:ext uri="{BB962C8B-B14F-4D97-AF65-F5344CB8AC3E}">
        <p14:creationId xmlns:p14="http://schemas.microsoft.com/office/powerpoint/2010/main" val="279707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/>
              <a:t>Project </a:t>
            </a:r>
            <a:r>
              <a:rPr lang="ro-RO" b="1" dirty="0" smtClean="0"/>
              <a:t>theme</a:t>
            </a:r>
            <a:r>
              <a:rPr lang="ro-RO" b="1" dirty="0"/>
              <a:t/>
            </a:r>
            <a:br>
              <a:rPr lang="ro-RO" b="1" dirty="0"/>
            </a:br>
            <a:endParaRPr lang="ro-R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online system that can assist individuals in finding missing people, animals or objects by providing specific tools in order to efficiently distribute the effort among all the volunteers or stakeholders.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4528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884" y="2300416"/>
            <a:ext cx="10018713" cy="1752599"/>
          </a:xfrm>
        </p:spPr>
        <p:txBody>
          <a:bodyPr>
            <a:normAutofit/>
          </a:bodyPr>
          <a:lstStyle/>
          <a:p>
            <a:r>
              <a:rPr lang="en-US" sz="8000" dirty="0" smtClean="0"/>
              <a:t>Storyboard</a:t>
            </a:r>
            <a:endParaRPr lang="ro-RO" sz="8000" dirty="0"/>
          </a:p>
        </p:txBody>
      </p:sp>
    </p:spTree>
    <p:extLst>
      <p:ext uri="{BB962C8B-B14F-4D97-AF65-F5344CB8AC3E}">
        <p14:creationId xmlns:p14="http://schemas.microsoft.com/office/powerpoint/2010/main" val="257459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2483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362199"/>
            <a:ext cx="10018713" cy="1752599"/>
          </a:xfrm>
        </p:spPr>
        <p:txBody>
          <a:bodyPr>
            <a:normAutofit/>
          </a:bodyPr>
          <a:lstStyle/>
          <a:p>
            <a:r>
              <a:rPr lang="en-US" sz="8000" dirty="0" smtClean="0"/>
              <a:t>Interface number 1</a:t>
            </a:r>
            <a:endParaRPr lang="ro-RO" sz="8000" dirty="0"/>
          </a:p>
        </p:txBody>
      </p:sp>
    </p:spTree>
    <p:extLst>
      <p:ext uri="{BB962C8B-B14F-4D97-AF65-F5344CB8AC3E}">
        <p14:creationId xmlns:p14="http://schemas.microsoft.com/office/powerpoint/2010/main" val="307026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1084947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9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42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4884" y="2366319"/>
            <a:ext cx="10018713" cy="1752599"/>
          </a:xfrm>
        </p:spPr>
        <p:txBody>
          <a:bodyPr>
            <a:normAutofit/>
          </a:bodyPr>
          <a:lstStyle/>
          <a:p>
            <a:r>
              <a:rPr lang="en-US" sz="8000" dirty="0" smtClean="0"/>
              <a:t>Interface number 2</a:t>
            </a:r>
            <a:endParaRPr lang="ro-RO" sz="8000" dirty="0"/>
          </a:p>
        </p:txBody>
      </p:sp>
    </p:spTree>
    <p:extLst>
      <p:ext uri="{BB962C8B-B14F-4D97-AF65-F5344CB8AC3E}">
        <p14:creationId xmlns:p14="http://schemas.microsoft.com/office/powerpoint/2010/main" val="17504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26</TotalTime>
  <Words>59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Times New Roman</vt:lpstr>
      <vt:lpstr>Parallax</vt:lpstr>
      <vt:lpstr>Coding Master Team’s </vt:lpstr>
      <vt:lpstr>Project theme </vt:lpstr>
      <vt:lpstr>Storyboard</vt:lpstr>
      <vt:lpstr>PowerPoint Presentation</vt:lpstr>
      <vt:lpstr>Interface number 1</vt:lpstr>
      <vt:lpstr>PowerPoint Presentation</vt:lpstr>
      <vt:lpstr>PowerPoint Presentation</vt:lpstr>
      <vt:lpstr>PowerPoint Presentation</vt:lpstr>
      <vt:lpstr>Interface number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Master Team’s</dc:title>
  <dc:creator>Emanuel</dc:creator>
  <cp:lastModifiedBy>Emanuel</cp:lastModifiedBy>
  <cp:revision>4</cp:revision>
  <dcterms:created xsi:type="dcterms:W3CDTF">2015-11-04T19:39:22Z</dcterms:created>
  <dcterms:modified xsi:type="dcterms:W3CDTF">2015-11-15T18:54:39Z</dcterms:modified>
</cp:coreProperties>
</file>

<file path=docProps/thumbnail.jpeg>
</file>